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AB4ABF0-2AA7-43C3-94F6-8472F2AC8A39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0A5DB8A-FADF-4213-9505-49F4FA8C77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90600"/>
            <a:ext cx="6934200" cy="685800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Unité</a:t>
            </a:r>
            <a:r>
              <a:rPr lang="en-US" b="1" u="sng" dirty="0" smtClean="0"/>
              <a:t> 2 </a:t>
            </a:r>
            <a:r>
              <a:rPr lang="en-US" b="1" u="sng" dirty="0" smtClean="0">
                <a:sym typeface="Wingdings" pitchFamily="2" charset="2"/>
              </a:rPr>
              <a:t> </a:t>
            </a:r>
            <a:r>
              <a:rPr lang="en-US" b="1" u="sng" dirty="0" smtClean="0"/>
              <a:t>Journal #1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7010400" cy="3429000"/>
          </a:xfrm>
        </p:spPr>
        <p:txBody>
          <a:bodyPr>
            <a:noAutofit/>
          </a:bodyPr>
          <a:lstStyle/>
          <a:p>
            <a:pPr lvl="1"/>
            <a:r>
              <a:rPr lang="en-US" sz="3200" b="1" dirty="0" err="1" smtClean="0"/>
              <a:t>Quel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est</a:t>
            </a:r>
            <a:r>
              <a:rPr lang="en-US" sz="3200" b="1" dirty="0" smtClean="0"/>
              <a:t> ton </a:t>
            </a:r>
            <a:r>
              <a:rPr lang="en-US" sz="3200" b="1" dirty="0" err="1" smtClean="0"/>
              <a:t>émission</a:t>
            </a:r>
            <a:r>
              <a:rPr lang="en-US" sz="3200" b="1" dirty="0" smtClean="0"/>
              <a:t> favorite? </a:t>
            </a:r>
            <a:r>
              <a:rPr lang="en-US" sz="3200" b="1" dirty="0" err="1" smtClean="0"/>
              <a:t>Pourquoi</a:t>
            </a:r>
            <a:r>
              <a:rPr lang="en-US" sz="3200" b="1" smtClean="0"/>
              <a:t>? </a:t>
            </a:r>
          </a:p>
          <a:p>
            <a:pPr lvl="2"/>
            <a:r>
              <a:rPr lang="en-US" sz="3000" b="1" smtClean="0"/>
              <a:t>Quel</a:t>
            </a:r>
            <a:r>
              <a:rPr lang="en-US" sz="3000" b="1" dirty="0" smtClean="0"/>
              <a:t> type/genre </a:t>
            </a:r>
            <a:r>
              <a:rPr lang="en-US" sz="3000" b="1" dirty="0" err="1" smtClean="0"/>
              <a:t>d’émission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est-ce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que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c’est</a:t>
            </a:r>
            <a:r>
              <a:rPr lang="en-US" sz="3000" b="1" dirty="0" smtClean="0"/>
              <a:t>? Comment le sais-</a:t>
            </a:r>
            <a:r>
              <a:rPr lang="en-US" sz="3000" b="1" dirty="0" err="1" smtClean="0"/>
              <a:t>tu</a:t>
            </a:r>
            <a:r>
              <a:rPr lang="en-US" sz="3000" b="1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6435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90600"/>
            <a:ext cx="6934200" cy="685800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Unité</a:t>
            </a:r>
            <a:r>
              <a:rPr lang="en-US" b="1" u="sng" dirty="0" smtClean="0"/>
              <a:t> 2 </a:t>
            </a:r>
            <a:r>
              <a:rPr lang="en-US" b="1" u="sng" dirty="0" smtClean="0">
                <a:sym typeface="Wingdings" pitchFamily="2" charset="2"/>
              </a:rPr>
              <a:t> </a:t>
            </a:r>
            <a:r>
              <a:rPr lang="en-US" b="1" u="sng" dirty="0" smtClean="0"/>
              <a:t>Journal #2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7620000" cy="3429000"/>
          </a:xfrm>
        </p:spPr>
        <p:txBody>
          <a:bodyPr>
            <a:noAutofit/>
          </a:bodyPr>
          <a:lstStyle/>
          <a:p>
            <a:pPr lvl="1"/>
            <a:r>
              <a:rPr lang="fr-CA" sz="3200" b="1" dirty="0" smtClean="0"/>
              <a:t>Quelle est ta </a:t>
            </a:r>
            <a:r>
              <a:rPr lang="fr-CA" sz="3200" b="1" u="sng" dirty="0" smtClean="0"/>
              <a:t>réaction</a:t>
            </a:r>
            <a:r>
              <a:rPr lang="fr-CA" sz="3200" b="1" dirty="0" smtClean="0"/>
              <a:t> quand tu vois </a:t>
            </a:r>
            <a:r>
              <a:rPr lang="fr-CA" sz="3200" b="1" i="1" dirty="0" smtClean="0"/>
              <a:t>« À suivre… » </a:t>
            </a:r>
            <a:r>
              <a:rPr lang="fr-CA" sz="3200" b="1" dirty="0" smtClean="0"/>
              <a:t>sur l’écran de ta télévision à la fin d’une émission? Pourquoi? </a:t>
            </a:r>
            <a:r>
              <a:rPr lang="fr-CA" sz="3200" b="1" dirty="0" smtClean="0"/>
              <a:t>Écris </a:t>
            </a:r>
            <a:r>
              <a:rPr lang="fr-CA" sz="3200" b="1" dirty="0" smtClean="0"/>
              <a:t>au moins 4 phrases.</a:t>
            </a:r>
            <a:endParaRPr lang="fr-CA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188364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90600"/>
            <a:ext cx="6934200" cy="685800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Unité</a:t>
            </a:r>
            <a:r>
              <a:rPr lang="en-US" b="1" u="sng" dirty="0" smtClean="0"/>
              <a:t> 2 </a:t>
            </a:r>
            <a:r>
              <a:rPr lang="en-US" b="1" u="sng" dirty="0" smtClean="0">
                <a:sym typeface="Wingdings" pitchFamily="2" charset="2"/>
              </a:rPr>
              <a:t> </a:t>
            </a:r>
            <a:r>
              <a:rPr lang="en-US" b="1" u="sng" dirty="0" smtClean="0"/>
              <a:t>Journal #3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7620000" cy="3429000"/>
          </a:xfrm>
        </p:spPr>
        <p:txBody>
          <a:bodyPr>
            <a:noAutofit/>
          </a:bodyPr>
          <a:lstStyle/>
          <a:p>
            <a:pPr lvl="1"/>
            <a:r>
              <a:rPr lang="fr-CA" sz="3200" b="1" dirty="0" smtClean="0"/>
              <a:t>Qu’est-ce que tu as fait pendant la fin de semaine passée? </a:t>
            </a:r>
          </a:p>
          <a:p>
            <a:pPr lvl="2"/>
            <a:r>
              <a:rPr lang="fr-CA" sz="3000" b="1" dirty="0" smtClean="0"/>
              <a:t>Utilise </a:t>
            </a:r>
            <a:r>
              <a:rPr lang="fr-CA" sz="3000" i="1" dirty="0" smtClean="0">
                <a:latin typeface="Agency FB" pitchFamily="34" charset="0"/>
                <a:cs typeface="Times New Roman" pitchFamily="18" charset="0"/>
              </a:rPr>
              <a:t>AU MOINS</a:t>
            </a:r>
            <a:r>
              <a:rPr lang="fr-CA" sz="3000" b="1" dirty="0" smtClean="0"/>
              <a:t>  </a:t>
            </a:r>
            <a:r>
              <a:rPr lang="fr-CA" sz="3000" b="1" u="sng" dirty="0" smtClean="0"/>
              <a:t>4 verbes réguliers</a:t>
            </a:r>
            <a:r>
              <a:rPr lang="fr-CA" sz="3000" b="1" dirty="0" smtClean="0"/>
              <a:t> au passé composé et </a:t>
            </a:r>
            <a:r>
              <a:rPr lang="fr-CA" sz="3000" b="1" u="sng" dirty="0" smtClean="0"/>
              <a:t>4 verbes irréguliers</a:t>
            </a:r>
            <a:r>
              <a:rPr lang="fr-CA" sz="3000" b="1" dirty="0" smtClean="0"/>
              <a:t> au passé composé.</a:t>
            </a:r>
            <a:endParaRPr lang="fr-CA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9773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90600"/>
            <a:ext cx="6934200" cy="685800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Unité</a:t>
            </a:r>
            <a:r>
              <a:rPr lang="en-US" b="1" u="sng" dirty="0" smtClean="0"/>
              <a:t> 2 </a:t>
            </a:r>
            <a:r>
              <a:rPr lang="en-US" b="1" u="sng" dirty="0" smtClean="0">
                <a:sym typeface="Wingdings" pitchFamily="2" charset="2"/>
              </a:rPr>
              <a:t> </a:t>
            </a:r>
            <a:r>
              <a:rPr lang="en-US" b="1" u="sng" dirty="0" smtClean="0"/>
              <a:t>Journal #4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7620000" cy="3429000"/>
          </a:xfrm>
        </p:spPr>
        <p:txBody>
          <a:bodyPr>
            <a:noAutofit/>
          </a:bodyPr>
          <a:lstStyle/>
          <a:p>
            <a:pPr lvl="1"/>
            <a:r>
              <a:rPr lang="fr-CA" sz="3200" b="1" dirty="0" smtClean="0"/>
              <a:t>Quelle est l’intrigue de ton émission préférée? </a:t>
            </a:r>
            <a:r>
              <a:rPr lang="fr-CA" sz="3200" b="1" dirty="0" smtClean="0"/>
              <a:t>Explique </a:t>
            </a:r>
            <a:r>
              <a:rPr lang="fr-CA" sz="3200" b="1" dirty="0" smtClean="0"/>
              <a:t>l’intrigue avec </a:t>
            </a:r>
            <a:r>
              <a:rPr lang="fr-CA" sz="3200" b="1" u="sng" dirty="0" smtClean="0"/>
              <a:t>au moins</a:t>
            </a:r>
            <a:r>
              <a:rPr lang="fr-CA" sz="3200" b="1" dirty="0" smtClean="0"/>
              <a:t> 5 phrases.</a:t>
            </a:r>
            <a:endParaRPr lang="fr-CA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40187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90600"/>
            <a:ext cx="6934200" cy="685800"/>
          </a:xfrm>
        </p:spPr>
        <p:txBody>
          <a:bodyPr>
            <a:normAutofit/>
          </a:bodyPr>
          <a:lstStyle/>
          <a:p>
            <a:r>
              <a:rPr lang="en-US" b="1" u="sng" dirty="0" err="1" smtClean="0"/>
              <a:t>Unité</a:t>
            </a:r>
            <a:r>
              <a:rPr lang="en-US" b="1" u="sng" dirty="0" smtClean="0"/>
              <a:t> 2 </a:t>
            </a:r>
            <a:r>
              <a:rPr lang="en-US" b="1" u="sng" dirty="0" smtClean="0">
                <a:sym typeface="Wingdings" pitchFamily="2" charset="2"/>
              </a:rPr>
              <a:t> </a:t>
            </a:r>
            <a:r>
              <a:rPr lang="en-US" b="1" u="sng" dirty="0" smtClean="0"/>
              <a:t>Journal </a:t>
            </a:r>
            <a:r>
              <a:rPr lang="en-US" b="1" u="sng" dirty="0" smtClean="0"/>
              <a:t>#5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7620000" cy="3429000"/>
          </a:xfrm>
        </p:spPr>
        <p:txBody>
          <a:bodyPr>
            <a:noAutofit/>
          </a:bodyPr>
          <a:lstStyle/>
          <a:p>
            <a:pPr lvl="1"/>
            <a:r>
              <a:rPr lang="fr-CA" sz="3200" b="1" dirty="0" smtClean="0"/>
              <a:t>À ton avis, qui est le ou la coupable à </a:t>
            </a:r>
            <a:r>
              <a:rPr lang="fr-CA" sz="3200" b="1" dirty="0" err="1" smtClean="0"/>
              <a:t>Logi</a:t>
            </a:r>
            <a:r>
              <a:rPr lang="fr-CA" sz="3200" b="1" dirty="0" smtClean="0"/>
              <a:t>-clique? Pourquoi? </a:t>
            </a:r>
            <a:r>
              <a:rPr lang="fr-CA" sz="3200" b="1" dirty="0" smtClean="0"/>
              <a:t>Écris au moins 4 phrases.</a:t>
            </a:r>
          </a:p>
          <a:p>
            <a:pPr lvl="1"/>
            <a:endParaRPr lang="fr-CA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62116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6</TotalTime>
  <Words>123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Couture</vt:lpstr>
      <vt:lpstr>Unité 2  Journal #1</vt:lpstr>
      <vt:lpstr>Unité 2  Journal #2</vt:lpstr>
      <vt:lpstr>Unité 2  Journal #3</vt:lpstr>
      <vt:lpstr>Unité 2  Journal #4</vt:lpstr>
      <vt:lpstr>Unité 2  Journal #5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2  Journal #1</dc:title>
  <dc:creator>Biega, Sarah</dc:creator>
  <cp:lastModifiedBy>Biega, Sarah</cp:lastModifiedBy>
  <cp:revision>6</cp:revision>
  <dcterms:created xsi:type="dcterms:W3CDTF">2015-03-30T15:48:34Z</dcterms:created>
  <dcterms:modified xsi:type="dcterms:W3CDTF">2015-04-20T15:00:43Z</dcterms:modified>
</cp:coreProperties>
</file>